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0" r:id="rId3"/>
    <p:sldId id="261" r:id="rId4"/>
    <p:sldId id="262" r:id="rId5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4" autoAdjust="0"/>
    <p:restoredTop sz="94660"/>
  </p:normalViewPr>
  <p:slideViewPr>
    <p:cSldViewPr snapToGrid="0" showGuides="1">
      <p:cViewPr varScale="1">
        <p:scale>
          <a:sx n="90" d="100"/>
          <a:sy n="90" d="100"/>
        </p:scale>
        <p:origin x="1026" y="9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3227-24E1-4D6A-BDE1-507E2B589956}" type="datetimeFigureOut">
              <a:rPr lang="ko-KR" altLang="en-US" smtClean="0"/>
              <a:t>2019-02-26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BDAE-1C71-4F54-BD50-9D12D44327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5135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3227-24E1-4D6A-BDE1-507E2B589956}" type="datetimeFigureOut">
              <a:rPr lang="ko-KR" altLang="en-US" smtClean="0"/>
              <a:t>2019-02-26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BDAE-1C71-4F54-BD50-9D12D44327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3061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3227-24E1-4D6A-BDE1-507E2B589956}" type="datetimeFigureOut">
              <a:rPr lang="ko-KR" altLang="en-US" smtClean="0"/>
              <a:t>2019-02-26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BDAE-1C71-4F54-BD50-9D12D44327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2601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3227-24E1-4D6A-BDE1-507E2B589956}" type="datetimeFigureOut">
              <a:rPr lang="ko-KR" altLang="en-US" smtClean="0"/>
              <a:t>2019-02-26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BDAE-1C71-4F54-BD50-9D12D44327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6134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3227-24E1-4D6A-BDE1-507E2B589956}" type="datetimeFigureOut">
              <a:rPr lang="ko-KR" altLang="en-US" smtClean="0"/>
              <a:t>2019-02-26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BDAE-1C71-4F54-BD50-9D12D44327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845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3227-24E1-4D6A-BDE1-507E2B589956}" type="datetimeFigureOut">
              <a:rPr lang="ko-KR" altLang="en-US" smtClean="0"/>
              <a:t>2019-02-26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BDAE-1C71-4F54-BD50-9D12D44327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4156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3227-24E1-4D6A-BDE1-507E2B589956}" type="datetimeFigureOut">
              <a:rPr lang="ko-KR" altLang="en-US" smtClean="0"/>
              <a:t>2019-02-26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BDAE-1C71-4F54-BD50-9D12D44327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5751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3227-24E1-4D6A-BDE1-507E2B589956}" type="datetimeFigureOut">
              <a:rPr lang="ko-KR" altLang="en-US" smtClean="0"/>
              <a:t>2019-02-26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BDAE-1C71-4F54-BD50-9D12D44327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8015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3227-24E1-4D6A-BDE1-507E2B589956}" type="datetimeFigureOut">
              <a:rPr lang="ko-KR" altLang="en-US" smtClean="0"/>
              <a:t>2019-02-26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BDAE-1C71-4F54-BD50-9D12D44327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831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3227-24E1-4D6A-BDE1-507E2B589956}" type="datetimeFigureOut">
              <a:rPr lang="ko-KR" altLang="en-US" smtClean="0"/>
              <a:t>2019-02-26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BDAE-1C71-4F54-BD50-9D12D44327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1880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3227-24E1-4D6A-BDE1-507E2B589956}" type="datetimeFigureOut">
              <a:rPr lang="ko-KR" altLang="en-US" smtClean="0"/>
              <a:t>2019-02-26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BDAE-1C71-4F54-BD50-9D12D44327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8367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C3227-24E1-4D6A-BDE1-507E2B589956}" type="datetimeFigureOut">
              <a:rPr lang="ko-KR" altLang="en-US" smtClean="0"/>
              <a:t>2019-02-26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EBDAE-1C71-4F54-BD50-9D12D44327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741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82960" y="3059198"/>
            <a:ext cx="4089572" cy="39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63" dirty="0"/>
              <a:t>1. </a:t>
            </a:r>
            <a:r>
              <a:rPr lang="ko-KR" altLang="en-US" sz="1463" dirty="0"/>
              <a:t>여름 프로모션 </a:t>
            </a:r>
            <a:r>
              <a:rPr lang="ko-KR" altLang="en-US" sz="1463" dirty="0" err="1"/>
              <a:t>판촉물</a:t>
            </a:r>
            <a:endParaRPr lang="ko-KR" altLang="en-US" sz="975" dirty="0"/>
          </a:p>
        </p:txBody>
      </p:sp>
    </p:spTree>
    <p:extLst>
      <p:ext uri="{BB962C8B-B14F-4D97-AF65-F5344CB8AC3E}">
        <p14:creationId xmlns:p14="http://schemas.microsoft.com/office/powerpoint/2010/main" val="423609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8525" y="1185090"/>
            <a:ext cx="4089572" cy="1442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75" dirty="0"/>
              <a:t>1. </a:t>
            </a:r>
            <a:r>
              <a:rPr lang="ko-KR" altLang="en-US" sz="975" dirty="0"/>
              <a:t>진행 이유 </a:t>
            </a:r>
            <a:r>
              <a:rPr lang="en-US" altLang="ko-KR" sz="975" dirty="0"/>
              <a:t>: </a:t>
            </a:r>
            <a:r>
              <a:rPr lang="ko-KR" altLang="en-US" sz="975" dirty="0"/>
              <a:t>여름 프로모션 관련 </a:t>
            </a:r>
            <a:r>
              <a:rPr lang="ko-KR" altLang="en-US" sz="975" dirty="0" err="1"/>
              <a:t>판촉물</a:t>
            </a:r>
            <a:r>
              <a:rPr lang="ko-KR" altLang="en-US" sz="975" dirty="0"/>
              <a:t> </a:t>
            </a:r>
            <a:endParaRPr lang="en-US" altLang="ko-KR" sz="975" dirty="0"/>
          </a:p>
          <a:p>
            <a:pPr>
              <a:lnSpc>
                <a:spcPct val="150000"/>
              </a:lnSpc>
            </a:pPr>
            <a:r>
              <a:rPr lang="en-US" altLang="ko-KR" sz="975" dirty="0"/>
              <a:t>2. </a:t>
            </a:r>
            <a:r>
              <a:rPr lang="ko-KR" altLang="en-US" sz="975" dirty="0"/>
              <a:t>수량 </a:t>
            </a:r>
            <a:r>
              <a:rPr lang="en-US" altLang="ko-KR" sz="975" dirty="0"/>
              <a:t>: 3,000ea or 6,000ea </a:t>
            </a:r>
            <a:r>
              <a:rPr lang="ko-KR" altLang="en-US" sz="975" dirty="0"/>
              <a:t> </a:t>
            </a:r>
            <a:br>
              <a:rPr lang="en-US" altLang="ko-KR" sz="975" dirty="0"/>
            </a:br>
            <a:r>
              <a:rPr lang="en-US" altLang="ko-KR" sz="975" dirty="0"/>
              <a:t>3. </a:t>
            </a:r>
            <a:r>
              <a:rPr lang="ko-KR" altLang="en-US" sz="975" dirty="0"/>
              <a:t>요청 내용 </a:t>
            </a:r>
            <a:br>
              <a:rPr lang="en-US" altLang="ko-KR" sz="975" dirty="0"/>
            </a:br>
            <a:r>
              <a:rPr lang="en-US" altLang="ko-KR" sz="975" dirty="0"/>
              <a:t>   1) </a:t>
            </a:r>
            <a:r>
              <a:rPr lang="ko-KR" altLang="en-US" sz="975" dirty="0" err="1"/>
              <a:t>비치볼</a:t>
            </a:r>
            <a:r>
              <a:rPr lang="ko-KR" altLang="en-US" sz="975" dirty="0"/>
              <a:t> 제작 가능 여부 </a:t>
            </a:r>
            <a:r>
              <a:rPr lang="en-US" altLang="ko-KR" sz="975" dirty="0"/>
              <a:t>/ </a:t>
            </a:r>
            <a:r>
              <a:rPr lang="ko-KR" altLang="en-US" sz="975" dirty="0"/>
              <a:t>단가 </a:t>
            </a:r>
            <a:r>
              <a:rPr lang="en-US" altLang="ko-KR" sz="975" dirty="0"/>
              <a:t>/ </a:t>
            </a:r>
            <a:r>
              <a:rPr lang="ko-KR" altLang="en-US" sz="975" dirty="0"/>
              <a:t>일정 확인 </a:t>
            </a:r>
            <a:br>
              <a:rPr lang="en-US" altLang="ko-KR" sz="975" dirty="0"/>
            </a:br>
            <a:r>
              <a:rPr lang="en-US" altLang="ko-KR" sz="975" dirty="0"/>
              <a:t>   2) 1865</a:t>
            </a:r>
            <a:r>
              <a:rPr lang="ko-KR" altLang="en-US" sz="975" dirty="0"/>
              <a:t>형태 대형 튜브 제작 가능 여부 확인 </a:t>
            </a:r>
            <a:r>
              <a:rPr lang="en-US" altLang="ko-KR" sz="975" dirty="0"/>
              <a:t>/ </a:t>
            </a:r>
            <a:r>
              <a:rPr lang="ko-KR" altLang="en-US" sz="975" dirty="0"/>
              <a:t>단가 </a:t>
            </a:r>
            <a:r>
              <a:rPr lang="en-US" altLang="ko-KR" sz="975" dirty="0"/>
              <a:t>/ </a:t>
            </a:r>
            <a:r>
              <a:rPr lang="ko-KR" altLang="en-US" sz="975" dirty="0"/>
              <a:t>일정 확인 </a:t>
            </a:r>
            <a:br>
              <a:rPr lang="en-US" altLang="ko-KR" sz="975" dirty="0"/>
            </a:br>
            <a:r>
              <a:rPr lang="en-US" altLang="ko-KR" sz="975" dirty="0"/>
              <a:t>4. </a:t>
            </a:r>
            <a:r>
              <a:rPr lang="ko-KR" altLang="en-US" sz="975" dirty="0"/>
              <a:t>일정 </a:t>
            </a:r>
            <a:r>
              <a:rPr lang="en-US" altLang="ko-KR" sz="975" dirty="0"/>
              <a:t>: 2</a:t>
            </a:r>
            <a:r>
              <a:rPr lang="ko-KR" altLang="en-US" sz="975" dirty="0"/>
              <a:t>월 </a:t>
            </a:r>
            <a:r>
              <a:rPr lang="en-US" altLang="ko-KR" sz="975" dirty="0"/>
              <a:t>27</a:t>
            </a:r>
            <a:r>
              <a:rPr lang="ko-KR" altLang="en-US" sz="975" dirty="0"/>
              <a:t>일까지 </a:t>
            </a:r>
          </a:p>
        </p:txBody>
      </p:sp>
    </p:spTree>
    <p:extLst>
      <p:ext uri="{BB962C8B-B14F-4D97-AF65-F5344CB8AC3E}">
        <p14:creationId xmlns:p14="http://schemas.microsoft.com/office/powerpoint/2010/main" val="3178107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399" y="830348"/>
            <a:ext cx="2791082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75" dirty="0"/>
              <a:t>- </a:t>
            </a:r>
            <a:r>
              <a:rPr lang="ko-KR" altLang="en-US" sz="975" dirty="0"/>
              <a:t>하얀 부분 </a:t>
            </a:r>
            <a:r>
              <a:rPr lang="en-US" altLang="ko-KR" sz="975" dirty="0"/>
              <a:t>: </a:t>
            </a:r>
            <a:r>
              <a:rPr lang="ko-KR" altLang="en-US" sz="975" dirty="0"/>
              <a:t>투명하게 </a:t>
            </a:r>
            <a:br>
              <a:rPr lang="en-US" altLang="ko-KR" sz="975" dirty="0"/>
            </a:br>
            <a:r>
              <a:rPr lang="en-US" altLang="ko-KR" sz="975" dirty="0"/>
              <a:t>- </a:t>
            </a:r>
            <a:r>
              <a:rPr lang="ko-KR" altLang="en-US" sz="975" dirty="0"/>
              <a:t>안에 </a:t>
            </a:r>
            <a:r>
              <a:rPr lang="ko-KR" altLang="en-US" sz="975" dirty="0" err="1"/>
              <a:t>스트로폼</a:t>
            </a:r>
            <a:r>
              <a:rPr lang="ko-KR" altLang="en-US" sz="975" dirty="0"/>
              <a:t> 보이게</a:t>
            </a:r>
            <a:br>
              <a:rPr lang="en-US" altLang="ko-KR" sz="975" dirty="0"/>
            </a:br>
            <a:r>
              <a:rPr lang="en-US" altLang="ko-KR" sz="975" dirty="0"/>
              <a:t>- </a:t>
            </a:r>
            <a:r>
              <a:rPr lang="ko-KR" altLang="en-US" sz="975" dirty="0"/>
              <a:t>기성제품 중 가장 큰 사이즈로  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D0E09AD2-15F7-4F86-AA9F-BA6CE8D8CA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32" y="1504994"/>
            <a:ext cx="4620768" cy="387096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EEA9DC44-38DE-4E4A-B872-8092E5937A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330" y="1664062"/>
            <a:ext cx="4724400" cy="3552825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6566072" y="3822229"/>
            <a:ext cx="1813869" cy="87681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63"/>
          </a:p>
        </p:txBody>
      </p:sp>
    </p:spTree>
    <p:extLst>
      <p:ext uri="{BB962C8B-B14F-4D97-AF65-F5344CB8AC3E}">
        <p14:creationId xmlns:p14="http://schemas.microsoft.com/office/powerpoint/2010/main" val="4143612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0399" y="830348"/>
            <a:ext cx="4323835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75" dirty="0"/>
              <a:t>- </a:t>
            </a:r>
            <a:r>
              <a:rPr lang="ko-KR" altLang="en-US" sz="975" dirty="0"/>
              <a:t>사이즈 약 </a:t>
            </a:r>
            <a:r>
              <a:rPr lang="en-US" altLang="ko-KR" sz="975" dirty="0"/>
              <a:t>80cm ~ 100cm </a:t>
            </a:r>
            <a:r>
              <a:rPr lang="ko-KR" altLang="en-US" sz="975" dirty="0"/>
              <a:t>대형 튜브 크기 </a:t>
            </a:r>
            <a:r>
              <a:rPr lang="en-US" altLang="ko-KR" sz="975" dirty="0"/>
              <a:t>   </a:t>
            </a:r>
            <a:r>
              <a:rPr lang="ko-KR" altLang="en-US" sz="975" dirty="0"/>
              <a:t> 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360E83BC-53B0-485D-986A-A62E4E3BF4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096" y="1539311"/>
            <a:ext cx="1877568" cy="465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236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35</Words>
  <Application>Microsoft Office PowerPoint</Application>
  <PresentationFormat>A4 용지(210x297mm)</PresentationFormat>
  <Paragraphs>5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Clark John</cp:lastModifiedBy>
  <cp:revision>8</cp:revision>
  <dcterms:created xsi:type="dcterms:W3CDTF">2019-02-13T05:09:51Z</dcterms:created>
  <dcterms:modified xsi:type="dcterms:W3CDTF">2019-02-26T06:34:55Z</dcterms:modified>
</cp:coreProperties>
</file>